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46" r:id="rId8"/>
    <p:sldId id="307" r:id="rId9"/>
    <p:sldId id="348" r:id="rId10"/>
    <p:sldId id="327" r:id="rId11"/>
    <p:sldId id="341" r:id="rId12"/>
    <p:sldId id="342" r:id="rId13"/>
    <p:sldId id="343" r:id="rId14"/>
    <p:sldId id="344" r:id="rId15"/>
    <p:sldId id="345" r:id="rId16"/>
    <p:sldId id="335" r:id="rId17"/>
    <p:sldId id="336" r:id="rId18"/>
    <p:sldId id="339" r:id="rId19"/>
    <p:sldId id="340" r:id="rId20"/>
    <p:sldId id="281" r:id="rId21"/>
    <p:sldId id="279" r:id="rId22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44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앱에서</a:t>
          </a:r>
          <a:endParaRPr lang="en-US" altLang="ko-KR" b="1" dirty="0"/>
        </a:p>
        <a:p>
          <a:pPr latinLnBrk="1"/>
          <a:r>
            <a:rPr lang="ko-KR" altLang="en-US" b="1" dirty="0"/>
            <a:t>신호 전달</a:t>
          </a:r>
          <a:endParaRPr lang="en-US" altLang="ko-KR" b="1" dirty="0"/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블루투스를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en-US" altLang="ko-KR" b="1" dirty="0"/>
            <a:t>MCU</a:t>
          </a:r>
          <a:r>
            <a:rPr lang="ko-KR" altLang="en-US" b="1" dirty="0"/>
            <a:t>에 보냄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en-US" altLang="ko-KR" b="1" dirty="0"/>
            <a:t>MCU</a:t>
          </a:r>
          <a:r>
            <a:rPr lang="ko-KR" altLang="en-US" b="1" dirty="0"/>
            <a:t>에서 </a:t>
          </a:r>
          <a:r>
            <a:rPr lang="en-US" altLang="ko-KR" b="1" dirty="0"/>
            <a:t>PWM</a:t>
          </a:r>
          <a:r>
            <a:rPr lang="ko-KR" altLang="en-US" b="1" dirty="0"/>
            <a:t>을 사용</a:t>
          </a:r>
          <a:r>
            <a:rPr lang="en-US" altLang="ko-KR" b="1" dirty="0"/>
            <a:t>,</a:t>
          </a:r>
        </a:p>
        <a:p>
          <a:pPr latinLnBrk="1"/>
          <a:r>
            <a:rPr lang="ko-KR" altLang="en-US" b="1" dirty="0"/>
            <a:t>모터 제어</a:t>
          </a:r>
          <a:endParaRPr lang="en-US" altLang="ko-KR" b="1" dirty="0"/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ko-KR" altLang="en-US" b="1" dirty="0">
              <a:latin typeface="+mn-ea"/>
              <a:ea typeface="+mn-ea"/>
            </a:rPr>
            <a:t>초음파 센서를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사용하여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장애물과 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거리 측정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일정거리 이상 가까워 지면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후진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ko-KR" altLang="en-US" b="1" dirty="0"/>
            <a:t>장애물과 </a:t>
          </a:r>
          <a:endParaRPr lang="en-US" altLang="ko-KR" b="1" dirty="0"/>
        </a:p>
        <a:p>
          <a:pPr latinLnBrk="1"/>
          <a:r>
            <a:rPr lang="ko-KR" altLang="en-US" b="1" dirty="0"/>
            <a:t>일정 거리가</a:t>
          </a:r>
          <a:endParaRPr lang="en-US" altLang="ko-KR" b="1" dirty="0"/>
        </a:p>
        <a:p>
          <a:pPr latinLnBrk="1"/>
          <a:r>
            <a:rPr lang="ko-KR" altLang="en-US" b="1" dirty="0"/>
            <a:t>유지 되면</a:t>
          </a:r>
          <a:endParaRPr lang="en-US" altLang="ko-KR" b="1" dirty="0"/>
        </a:p>
        <a:p>
          <a:pPr latinLnBrk="1"/>
          <a:r>
            <a:rPr lang="ko-KR" altLang="en-US" b="1" dirty="0"/>
            <a:t>앱을 통한 제어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앱에서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신호 전달</a:t>
          </a:r>
          <a:endParaRPr lang="en-US" altLang="ko-KR" sz="1700" b="1" kern="1200" dirty="0"/>
        </a:p>
      </dsp:txBody>
      <dsp:txXfrm>
        <a:off x="56752" y="50212"/>
        <a:ext cx="1613946" cy="2752998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35557"/>
          <a:ext cx="1785893" cy="27823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블루투스를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통해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 보냄</a:t>
          </a:r>
          <a:endParaRPr lang="en-US" altLang="ko-KR" sz="1700" b="1" kern="1200" dirty="0"/>
        </a:p>
      </dsp:txBody>
      <dsp:txXfrm>
        <a:off x="2458966" y="87864"/>
        <a:ext cx="1681279" cy="2677692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에서 </a:t>
          </a:r>
          <a:r>
            <a:rPr lang="en-US" altLang="ko-KR" sz="1700" b="1" kern="1200" dirty="0"/>
            <a:t>PWM</a:t>
          </a:r>
          <a:r>
            <a:rPr lang="ko-KR" altLang="en-US" sz="1700" b="1" kern="1200" dirty="0"/>
            <a:t>을 사용</a:t>
          </a:r>
          <a:r>
            <a:rPr lang="en-US" altLang="ko-KR" sz="1700" b="1" kern="1200" dirty="0"/>
            <a:t>,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모터 제어</a:t>
          </a:r>
          <a:endParaRPr lang="en-US" altLang="ko-KR" sz="1700" b="1" kern="1200" dirty="0"/>
        </a:p>
      </dsp:txBody>
      <dsp:txXfrm>
        <a:off x="4928513" y="50212"/>
        <a:ext cx="1613946" cy="2752998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초음파 센서를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사용하여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장애물과 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거리 측정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일정거리 이상 가까워 지면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후진</a:t>
          </a:r>
          <a:endParaRPr lang="ko-KR" altLang="en-US" sz="1700" b="1" kern="1200" dirty="0"/>
        </a:p>
      </dsp:txBody>
      <dsp:txXfrm>
        <a:off x="7328632" y="50212"/>
        <a:ext cx="1613946" cy="2752998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장애물과 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일정 거리가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유지 되면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앱을 통한 제어</a:t>
          </a:r>
        </a:p>
      </dsp:txBody>
      <dsp:txXfrm>
        <a:off x="9728750" y="50212"/>
        <a:ext cx="1613946" cy="2752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289821" y="2727295"/>
            <a:ext cx="161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altLang="ko-KR" sz="3600" b="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RC Car</a:t>
            </a:r>
            <a:endParaRPr lang="ko-KR" altLang="en-US" sz="3600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05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 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6C985-6781-EE2F-D5D4-7EE98A6B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4" y="1692534"/>
            <a:ext cx="6513607" cy="45179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148410-C33A-766B-F709-49C6946E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90" y="4293760"/>
            <a:ext cx="4292082" cy="1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19436-3B40-26F9-8750-C6493ADD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58" y="635070"/>
            <a:ext cx="6925642" cy="1696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A9C2B4-3DA7-8065-9772-C82B180A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51" y="2299400"/>
            <a:ext cx="7335274" cy="40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EA5FE-77CD-5B89-FEB8-33AA204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92" y="480527"/>
            <a:ext cx="9486589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4BF8F-A970-272B-04C5-F9070D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" y="769534"/>
            <a:ext cx="5739440" cy="3788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B1366-E2EE-81C8-FCFF-F87EFDEB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9534"/>
            <a:ext cx="5739440" cy="3677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42461-6E39-0406-2D85-D36A73A3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49" y="4522964"/>
            <a:ext cx="5029902" cy="17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BB1DD-9FF7-52F1-DB9B-140225E1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62473"/>
            <a:ext cx="5995858" cy="564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19BCD-06AF-AAD6-1629-28EF8015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18" y="662473"/>
            <a:ext cx="5997481" cy="56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F2F5B-CC32-7536-D284-7EA4E4BE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99797"/>
            <a:ext cx="6039693" cy="5609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201E41-6D81-C7EF-42A0-E6B0EDB5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9795"/>
            <a:ext cx="5944430" cy="56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11658" y="372511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회로도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E66FE9-5B7D-5BCD-FC6F-C6EE23C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1" y="1361615"/>
            <a:ext cx="11107375" cy="516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AB45F-9E87-3E01-93D8-DC722AF4FF26}"/>
              </a:ext>
            </a:extLst>
          </p:cNvPr>
          <p:cNvSpPr txBox="1"/>
          <p:nvPr/>
        </p:nvSpPr>
        <p:spPr>
          <a:xfrm>
            <a:off x="1858127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DA173-373F-5079-255A-822EDB377BAA}"/>
              </a:ext>
            </a:extLst>
          </p:cNvPr>
          <p:cNvSpPr txBox="1"/>
          <p:nvPr/>
        </p:nvSpPr>
        <p:spPr>
          <a:xfrm>
            <a:off x="1858126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AFF13-5FBF-749B-86CF-B2094043A6E0}"/>
              </a:ext>
            </a:extLst>
          </p:cNvPr>
          <p:cNvSpPr txBox="1"/>
          <p:nvPr/>
        </p:nvSpPr>
        <p:spPr>
          <a:xfrm>
            <a:off x="3193375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D055B-B787-76D7-2920-FF2BE301973B}"/>
              </a:ext>
            </a:extLst>
          </p:cNvPr>
          <p:cNvSpPr txBox="1"/>
          <p:nvPr/>
        </p:nvSpPr>
        <p:spPr>
          <a:xfrm>
            <a:off x="3193375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3269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91E5D-E2F0-A845-F650-C27E2771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222319"/>
            <a:ext cx="4393942" cy="5299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B3C97-424D-0C60-5ABB-3E7B5F83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64" y="1222319"/>
            <a:ext cx="4393942" cy="52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15,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3AADF-8ACC-DCB9-36D2-4B2502E4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8" y="1515898"/>
            <a:ext cx="4192013" cy="35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번 레일 동작 영상">
            <a:hlinkClick r:id="" action="ppaction://media"/>
            <a:extLst>
              <a:ext uri="{FF2B5EF4-FFF2-40B4-BE49-F238E27FC236}">
                <a16:creationId xmlns:a16="http://schemas.microsoft.com/office/drawing/2014/main" id="{5AAB269E-7AC5-C58D-5692-773A39E3F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6209" y="1349043"/>
            <a:ext cx="6719581" cy="52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818468" cy="2879835"/>
            <a:chOff x="619016" y="2146300"/>
            <a:chExt cx="3818468" cy="5030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1092110"/>
              <a:chOff x="294640" y="3596640"/>
              <a:chExt cx="2192765" cy="1092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블록선도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818468" cy="1067038"/>
              <a:chOff x="294640" y="3596640"/>
              <a:chExt cx="3818468" cy="10670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3160096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블루투스 모듈 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(BT-06)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(HC-SR04)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5108628" cy="2301765"/>
            <a:chOff x="619016" y="2146300"/>
            <a:chExt cx="510862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5108628" cy="1217085"/>
              <a:chOff x="294640" y="3596640"/>
              <a:chExt cx="510862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4459875" cy="95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디자인 화면 및 작동 영상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747404" cy="1217086"/>
              <a:chOff x="294640" y="3596640"/>
              <a:chExt cx="2747404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1"/>
                <a:ext cx="2098651" cy="95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소스 코드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25431"/>
              </p:ext>
            </p:extLst>
          </p:nvPr>
        </p:nvGraphicFramePr>
        <p:xfrm>
          <a:off x="339968" y="2330383"/>
          <a:ext cx="11512054" cy="4007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289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29679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843794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 Car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앱에서 블루투스 모듈을 통해 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에게 송신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에서 수신하여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앱인벤터 사용하여 방향 제어 앱 개발</a:t>
                      </a:r>
                      <a:r>
                        <a:rPr lang="en-US" altLang="ko-KR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장애물 검지 후 후진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661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95368"/>
              </p:ext>
            </p:extLst>
          </p:nvPr>
        </p:nvGraphicFramePr>
        <p:xfrm>
          <a:off x="339969" y="1525303"/>
          <a:ext cx="11512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481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6860572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RC Car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R/C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(radio control)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의 약자로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무선 조종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648978"/>
              </p:ext>
            </p:extLst>
          </p:nvPr>
        </p:nvGraphicFramePr>
        <p:xfrm>
          <a:off x="396275" y="2866355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초음파 센서</a:t>
            </a:r>
            <a:r>
              <a:rPr lang="en-US" altLang="ko-KR" dirty="0"/>
              <a:t> </a:t>
            </a:r>
          </a:p>
        </p:txBody>
      </p:sp>
      <p:pic>
        <p:nvPicPr>
          <p:cNvPr id="4" name="그림 3" descr="손수레이(가) 표시된 사진&#10;&#10;자동 생성된 설명">
            <a:extLst>
              <a:ext uri="{FF2B5EF4-FFF2-40B4-BE49-F238E27FC236}">
                <a16:creationId xmlns:a16="http://schemas.microsoft.com/office/drawing/2014/main" id="{072F7AED-9B55-B606-8B73-E15A34553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39" y="1641074"/>
            <a:ext cx="4783677" cy="4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28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초음파 센서 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(HC-SR04)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9119D-2000-40BB-C7D3-79E59F45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2047560"/>
            <a:ext cx="3219899" cy="218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CD61AD-EA06-D751-D549-D62184FE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718" y="3138324"/>
            <a:ext cx="2388798" cy="1376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57F33-54AF-6630-1A41-75C1CCD3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43" y="1752243"/>
            <a:ext cx="3219899" cy="4087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9DF1FD-1A06-6ADD-84E5-A8FAB585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4" y="4229089"/>
            <a:ext cx="4118673" cy="16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641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UART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CF0E8-DB82-87D0-96A7-9CF55B329345}"/>
              </a:ext>
            </a:extLst>
          </p:cNvPr>
          <p:cNvSpPr txBox="1"/>
          <p:nvPr/>
        </p:nvSpPr>
        <p:spPr>
          <a:xfrm>
            <a:off x="5586729" y="1909358"/>
            <a:ext cx="659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ATmega128</a:t>
            </a:r>
            <a:r>
              <a:rPr lang="ko-KR" altLang="en-US" dirty="0"/>
              <a:t>에는 동기 모드인 </a:t>
            </a:r>
            <a:r>
              <a:rPr lang="en-US" altLang="ko-KR" dirty="0"/>
              <a:t>USART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RC</a:t>
            </a:r>
            <a:r>
              <a:rPr lang="ko-KR" altLang="en-US" dirty="0" err="1"/>
              <a:t>카는</a:t>
            </a:r>
            <a:r>
              <a:rPr lang="ko-KR" altLang="en-US" dirty="0"/>
              <a:t> 데이터만 처리하면 되므로 비동기 모드인 </a:t>
            </a:r>
            <a:r>
              <a:rPr lang="en-US" altLang="ko-KR" dirty="0"/>
              <a:t>UART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UART</a:t>
            </a:r>
            <a:r>
              <a:rPr lang="ko-KR" altLang="en-US" dirty="0"/>
              <a:t>는 데이터만 보내기 때문에 속도가 빠르다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통신 연결은 </a:t>
            </a:r>
            <a:r>
              <a:rPr lang="en-US" altLang="ko-KR" dirty="0"/>
              <a:t>TX</a:t>
            </a:r>
            <a:r>
              <a:rPr lang="ko-KR" altLang="en-US" dirty="0"/>
              <a:t>와 </a:t>
            </a:r>
            <a:r>
              <a:rPr lang="en-US" altLang="ko-KR" dirty="0"/>
              <a:t>RX</a:t>
            </a:r>
            <a:r>
              <a:rPr lang="ko-KR" altLang="en-US" dirty="0"/>
              <a:t>를 엇갈리게 해주어야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A0B32-36C5-139C-B86C-A5F8CC1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39" y="3742402"/>
            <a:ext cx="6599047" cy="2611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FC9D13-008F-9C9F-FC46-94871975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909358"/>
            <a:ext cx="5162759" cy="4444926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DD130C-3D65-C817-4E66-87C28EDC4BB2}"/>
              </a:ext>
            </a:extLst>
          </p:cNvPr>
          <p:cNvSpPr/>
          <p:nvPr/>
        </p:nvSpPr>
        <p:spPr>
          <a:xfrm>
            <a:off x="3449668" y="5383177"/>
            <a:ext cx="403412" cy="9711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8D5129A4-2ED8-A744-8268-BB84C7BCD42A}"/>
              </a:ext>
            </a:extLst>
          </p:cNvPr>
          <p:cNvSpPr/>
          <p:nvPr/>
        </p:nvSpPr>
        <p:spPr>
          <a:xfrm>
            <a:off x="298580" y="3109686"/>
            <a:ext cx="1138960" cy="319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2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019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모듈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BT-06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79ADC-70AF-908F-9B91-CABF3564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75" t="22027" r="2751" b="19228"/>
          <a:stretch/>
        </p:blipFill>
        <p:spPr>
          <a:xfrm>
            <a:off x="1090568" y="3130091"/>
            <a:ext cx="3904186" cy="32879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52AAE7-32B7-2EA5-4188-FAE5B3D2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45" y="3130091"/>
            <a:ext cx="3904187" cy="3287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849E86-6455-4D81-4CE4-44D90475D135}"/>
              </a:ext>
            </a:extLst>
          </p:cNvPr>
          <p:cNvSpPr txBox="1"/>
          <p:nvPr/>
        </p:nvSpPr>
        <p:spPr>
          <a:xfrm>
            <a:off x="987927" y="1733820"/>
            <a:ext cx="1032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블루투스는 </a:t>
            </a:r>
            <a:r>
              <a:rPr lang="en-US" altLang="ko-KR" dirty="0"/>
              <a:t>2.4GHz </a:t>
            </a:r>
            <a:r>
              <a:rPr lang="ko-KR" altLang="en-US" dirty="0"/>
              <a:t>주파수 대역에서 동작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신호는 적외선과 다르게 벽이나 가방 등을 통과하여 전송 될 수 있으므로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배선이나 연결 상황을 육안으로 확인할 필요가 없고</a:t>
            </a:r>
            <a:r>
              <a:rPr lang="en-US" altLang="ko-KR" dirty="0"/>
              <a:t>, </a:t>
            </a:r>
            <a:r>
              <a:rPr lang="ko-KR" altLang="en-US" dirty="0"/>
              <a:t>장애물이 있어도 신호를 주고 </a:t>
            </a:r>
            <a:r>
              <a:rPr lang="ko-KR" altLang="en-US" dirty="0" err="1"/>
              <a:t>받을수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모듈을 통해 휴대폰 앱으로 </a:t>
            </a:r>
            <a:r>
              <a:rPr lang="ko-KR" altLang="en-US" dirty="0" err="1"/>
              <a:t>부터</a:t>
            </a:r>
            <a:r>
              <a:rPr lang="ko-KR" altLang="en-US" dirty="0"/>
              <a:t> 데이터를 수신 받고 </a:t>
            </a:r>
            <a:r>
              <a:rPr lang="en-US" altLang="ko-KR" dirty="0"/>
              <a:t>ATmega128</a:t>
            </a:r>
            <a:r>
              <a:rPr lang="ko-KR" altLang="en-US" dirty="0"/>
              <a:t>에 </a:t>
            </a:r>
            <a:r>
              <a:rPr lang="en-US" altLang="ko-KR" dirty="0"/>
              <a:t>UART</a:t>
            </a:r>
            <a:r>
              <a:rPr lang="ko-KR" altLang="en-US" dirty="0"/>
              <a:t>로 송신함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152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디자인 화면 및 작동 영상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018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10233</TotalTime>
  <Words>366</Words>
  <Application>Microsoft Office PowerPoint</Application>
  <PresentationFormat>와이드스크린</PresentationFormat>
  <Paragraphs>104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나눔스퀘어 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94</cp:revision>
  <cp:lastPrinted>2022-03-30T12:52:14Z</cp:lastPrinted>
  <dcterms:created xsi:type="dcterms:W3CDTF">2020-09-07T02:34:06Z</dcterms:created>
  <dcterms:modified xsi:type="dcterms:W3CDTF">2022-05-29T08:32:15Z</dcterms:modified>
</cp:coreProperties>
</file>